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92954"/>
  </p:normalViewPr>
  <p:slideViewPr>
    <p:cSldViewPr snapToGrid="0" snapToObjects="1">
      <p:cViewPr>
        <p:scale>
          <a:sx n="112" d="100"/>
          <a:sy n="112" d="100"/>
        </p:scale>
        <p:origin x="356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8644-2349-5C4A-A89D-82AF86A601BD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23F60-E7FC-E64F-9D54-76C148CB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23F60-E7FC-E64F-9D54-76C148CB1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1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8967-9925-9E4A-950D-BF2F1020DAEF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CDF9-0759-1B49-A827-9A2041D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29C4301C-4106-6E43-A52E-09804736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2" y="2962395"/>
            <a:ext cx="5689130" cy="357196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08C63-552A-2341-A4C8-02358C4446FF}"/>
              </a:ext>
            </a:extLst>
          </p:cNvPr>
          <p:cNvCxnSpPr>
            <a:cxnSpLocks/>
          </p:cNvCxnSpPr>
          <p:nvPr/>
        </p:nvCxnSpPr>
        <p:spPr>
          <a:xfrm>
            <a:off x="473572" y="2614107"/>
            <a:ext cx="2214092" cy="402689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50858C-9667-3943-A235-A9CC5608E48B}"/>
              </a:ext>
            </a:extLst>
          </p:cNvPr>
          <p:cNvCxnSpPr>
            <a:cxnSpLocks/>
          </p:cNvCxnSpPr>
          <p:nvPr/>
        </p:nvCxnSpPr>
        <p:spPr>
          <a:xfrm flipV="1">
            <a:off x="2892669" y="2613494"/>
            <a:ext cx="551084" cy="403302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7209D8-C188-924B-914B-9ED2A20ACE68}"/>
              </a:ext>
            </a:extLst>
          </p:cNvPr>
          <p:cNvCxnSpPr>
            <a:cxnSpLocks/>
          </p:cNvCxnSpPr>
          <p:nvPr/>
        </p:nvCxnSpPr>
        <p:spPr>
          <a:xfrm flipV="1">
            <a:off x="386779" y="5237871"/>
            <a:ext cx="2505890" cy="1644782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11F97F-1722-8040-AB56-D91CD76FC6E2}"/>
              </a:ext>
            </a:extLst>
          </p:cNvPr>
          <p:cNvCxnSpPr>
            <a:cxnSpLocks/>
          </p:cNvCxnSpPr>
          <p:nvPr/>
        </p:nvCxnSpPr>
        <p:spPr>
          <a:xfrm flipH="1" flipV="1">
            <a:off x="2998885" y="5237871"/>
            <a:ext cx="381900" cy="1645395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D1CC8DA-4598-FE46-948F-E51564924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80" y="6883265"/>
            <a:ext cx="2994004" cy="2443859"/>
          </a:xfrm>
          <a:prstGeom prst="rect">
            <a:avLst/>
          </a:prstGeom>
          <a:ln w="1270">
            <a:solidFill>
              <a:schemeClr val="bg2">
                <a:lumMod val="90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433652-8CC1-D744-88B7-4BB5DE14F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026" y="90348"/>
            <a:ext cx="2968901" cy="2469972"/>
          </a:xfrm>
          <a:prstGeom prst="rect">
            <a:avLst/>
          </a:prstGeom>
          <a:ln w="1270">
            <a:solidFill>
              <a:schemeClr val="bg2">
                <a:lumMod val="90000"/>
              </a:schemeClr>
            </a:solidFill>
          </a:ln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36CB19-0475-1E47-B927-D86B0B8DDE88}"/>
              </a:ext>
            </a:extLst>
          </p:cNvPr>
          <p:cNvCxnSpPr>
            <a:cxnSpLocks/>
          </p:cNvCxnSpPr>
          <p:nvPr/>
        </p:nvCxnSpPr>
        <p:spPr>
          <a:xfrm>
            <a:off x="3734026" y="2560013"/>
            <a:ext cx="549539" cy="456783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DAC5E9-891C-E445-B29D-0F3F4073C609}"/>
              </a:ext>
            </a:extLst>
          </p:cNvPr>
          <p:cNvCxnSpPr>
            <a:cxnSpLocks/>
          </p:cNvCxnSpPr>
          <p:nvPr/>
        </p:nvCxnSpPr>
        <p:spPr>
          <a:xfrm flipV="1">
            <a:off x="4802527" y="2573306"/>
            <a:ext cx="1899699" cy="436451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2DFD0C42-FB7F-B142-9FF0-A8A6002D8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72" y="76119"/>
            <a:ext cx="2970181" cy="2523146"/>
          </a:xfrm>
          <a:prstGeom prst="rect">
            <a:avLst/>
          </a:prstGeom>
          <a:ln w="1270">
            <a:solidFill>
              <a:schemeClr val="bg2">
                <a:lumMod val="90000"/>
              </a:schemeClr>
            </a:solidFill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03783B0-18DE-C145-94CA-E4EB2E42E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894" y="6882651"/>
            <a:ext cx="3195592" cy="2673321"/>
          </a:xfrm>
          <a:prstGeom prst="rect">
            <a:avLst/>
          </a:prstGeom>
          <a:ln w="1270">
            <a:solidFill>
              <a:schemeClr val="bg2">
                <a:lumMod val="90000"/>
              </a:schemeClr>
            </a:solidFill>
          </a:ln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F41AFB3-761E-BA4E-AD83-807CBD3878D5}"/>
              </a:ext>
            </a:extLst>
          </p:cNvPr>
          <p:cNvCxnSpPr>
            <a:cxnSpLocks/>
          </p:cNvCxnSpPr>
          <p:nvPr/>
        </p:nvCxnSpPr>
        <p:spPr>
          <a:xfrm flipH="1">
            <a:off x="3521894" y="5237871"/>
            <a:ext cx="1640949" cy="164478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9996B8-7B53-E24C-84F4-201445C71FB3}"/>
              </a:ext>
            </a:extLst>
          </p:cNvPr>
          <p:cNvCxnSpPr>
            <a:cxnSpLocks/>
          </p:cNvCxnSpPr>
          <p:nvPr/>
        </p:nvCxnSpPr>
        <p:spPr>
          <a:xfrm flipH="1" flipV="1">
            <a:off x="5387266" y="5237872"/>
            <a:ext cx="1330220" cy="1644779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6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</TotalTime>
  <Words>1</Words>
  <Application>Microsoft Macintosh PowerPoint</Application>
  <PresentationFormat>A4 Paper (210x297 mm)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Beatrice Borsari</dc:creator>
  <cp:lastModifiedBy>Beatrice Borsari</cp:lastModifiedBy>
  <cp:revision>16</cp:revision>
  <cp:lastPrinted>2021-02-10T13:28:17Z</cp:lastPrinted>
  <dcterms:created xsi:type="dcterms:W3CDTF">2021-02-09T15:43:48Z</dcterms:created>
  <dcterms:modified xsi:type="dcterms:W3CDTF">2021-02-10T15:40:39Z</dcterms:modified>
</cp:coreProperties>
</file>